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3" r:id="rId10"/>
    <p:sldId id="340" r:id="rId11"/>
    <p:sldId id="341" r:id="rId12"/>
    <p:sldId id="34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8662" y="785800"/>
            <a:ext cx="692023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.两个数相除,如果商是16,余数是12,那么被除数最小是多少?</a:t>
            </a:r>
          </a:p>
        </p:txBody>
      </p:sp>
      <p:sp>
        <p:nvSpPr>
          <p:cNvPr id="9" name="矩形 8"/>
          <p:cNvSpPr/>
          <p:nvPr/>
        </p:nvSpPr>
        <p:spPr>
          <a:xfrm>
            <a:off x="2281212" y="2953690"/>
            <a:ext cx="4438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16×13+12=220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79877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王晓在计算有余数的除法时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把被除数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427,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结果商比原来小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但余数不变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500166" y="2285998"/>
            <a:ext cx="37449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472-427=45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9124" y="2285998"/>
            <a:ext cx="37449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45÷5=9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1736" y="3000378"/>
            <a:ext cx="37449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472÷9=52……4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3174" y="3786196"/>
            <a:ext cx="29591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42976" y="1955067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乘、除法的意义和各部分间的关系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42844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4+4+4+4+4+4+4+4=?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你能快速计算吗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    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571736" y="1285866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4×8=32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1928808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乘法是加法的简便运算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结果还得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乘任何数都得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除以任何不是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00892" y="642924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0" y="1285866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6" name="矩形 5"/>
          <p:cNvSpPr/>
          <p:nvPr/>
        </p:nvSpPr>
        <p:spPr>
          <a:xfrm>
            <a:off x="4929190" y="1928808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4055" y="80253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40×60=           18×400=           5600÷70=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288÷9=           150÷30=           45×6=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15×20=           125×8=             25×30+5=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22+25×4=       210×4-40=       15+12×20=</a:t>
            </a:r>
          </a:p>
        </p:txBody>
      </p:sp>
      <p:sp>
        <p:nvSpPr>
          <p:cNvPr id="17" name="矩形 16"/>
          <p:cNvSpPr/>
          <p:nvPr/>
        </p:nvSpPr>
        <p:spPr>
          <a:xfrm>
            <a:off x="1837690" y="802640"/>
            <a:ext cx="1090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</a:p>
        </p:txBody>
      </p:sp>
      <p:sp>
        <p:nvSpPr>
          <p:cNvPr id="18" name="矩形 17"/>
          <p:cNvSpPr/>
          <p:nvPr/>
        </p:nvSpPr>
        <p:spPr>
          <a:xfrm>
            <a:off x="4604385" y="802640"/>
            <a:ext cx="15328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7200</a:t>
            </a:r>
          </a:p>
        </p:txBody>
      </p:sp>
      <p:sp>
        <p:nvSpPr>
          <p:cNvPr id="19" name="矩形 18"/>
          <p:cNvSpPr/>
          <p:nvPr/>
        </p:nvSpPr>
        <p:spPr>
          <a:xfrm>
            <a:off x="7334586" y="8029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20" name="矩形 19"/>
          <p:cNvSpPr/>
          <p:nvPr/>
        </p:nvSpPr>
        <p:spPr>
          <a:xfrm>
            <a:off x="1837440" y="146462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</a:p>
        </p:txBody>
      </p:sp>
      <p:sp>
        <p:nvSpPr>
          <p:cNvPr id="21" name="矩形 20"/>
          <p:cNvSpPr/>
          <p:nvPr/>
        </p:nvSpPr>
        <p:spPr>
          <a:xfrm>
            <a:off x="6768147" y="146457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8648" y="2058298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23" name="矩形 22"/>
          <p:cNvSpPr/>
          <p:nvPr/>
        </p:nvSpPr>
        <p:spPr>
          <a:xfrm>
            <a:off x="4676299" y="1464434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4" name="矩形 23"/>
          <p:cNvSpPr/>
          <p:nvPr/>
        </p:nvSpPr>
        <p:spPr>
          <a:xfrm>
            <a:off x="4244030" y="205307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26980" y="205815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755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71670" y="2714626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0930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</a:p>
        </p:txBody>
      </p:sp>
      <p:sp>
        <p:nvSpPr>
          <p:cNvPr id="28" name="矩形 27"/>
          <p:cNvSpPr/>
          <p:nvPr/>
        </p:nvSpPr>
        <p:spPr>
          <a:xfrm>
            <a:off x="7633025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866140"/>
            <a:ext cx="848912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1.根据每列中第一题的得数,快速写出各算式的得数。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(1)48×36=1728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1728÷48=　　 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1728÷36=　</a:t>
            </a:r>
          </a:p>
        </p:txBody>
      </p:sp>
      <p:sp>
        <p:nvSpPr>
          <p:cNvPr id="6" name="矩形 5"/>
          <p:cNvSpPr/>
          <p:nvPr/>
        </p:nvSpPr>
        <p:spPr>
          <a:xfrm>
            <a:off x="4626610" y="1512570"/>
            <a:ext cx="324167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(2)1470÷35=42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35×42=　　 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1470÷42=　　 </a:t>
            </a:r>
          </a:p>
        </p:txBody>
      </p:sp>
      <p:sp>
        <p:nvSpPr>
          <p:cNvPr id="8" name="矩形 7"/>
          <p:cNvSpPr/>
          <p:nvPr/>
        </p:nvSpPr>
        <p:spPr>
          <a:xfrm>
            <a:off x="2599690" y="2159000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10" name="矩形 9"/>
          <p:cNvSpPr/>
          <p:nvPr/>
        </p:nvSpPr>
        <p:spPr>
          <a:xfrm>
            <a:off x="2599690" y="2805430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11" name="矩形 10"/>
          <p:cNvSpPr/>
          <p:nvPr/>
        </p:nvSpPr>
        <p:spPr>
          <a:xfrm>
            <a:off x="6309360" y="2159000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1470</a:t>
            </a:r>
          </a:p>
        </p:txBody>
      </p:sp>
      <p:sp>
        <p:nvSpPr>
          <p:cNvPr id="12" name="矩形 11"/>
          <p:cNvSpPr/>
          <p:nvPr/>
        </p:nvSpPr>
        <p:spPr>
          <a:xfrm>
            <a:off x="6668135" y="2805430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14362"/>
            <a:ext cx="78866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在除法里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(2)(▲—▲)÷(▲×▲)(▲≠0)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无法确定</a:t>
            </a:r>
          </a:p>
        </p:txBody>
      </p:sp>
      <p:sp>
        <p:nvSpPr>
          <p:cNvPr id="15" name="矩形 14"/>
          <p:cNvSpPr/>
          <p:nvPr/>
        </p:nvSpPr>
        <p:spPr>
          <a:xfrm>
            <a:off x="4357687" y="1357304"/>
            <a:ext cx="64294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16" name="矩形 15"/>
          <p:cNvSpPr/>
          <p:nvPr/>
        </p:nvSpPr>
        <p:spPr>
          <a:xfrm>
            <a:off x="7358082" y="2648455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14362"/>
            <a:ext cx="78866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下面有关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的运算错误的是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A.0÷8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B.8÷0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C.0×0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</a:p>
        </p:txBody>
      </p:sp>
      <p:sp>
        <p:nvSpPr>
          <p:cNvPr id="15" name="矩形 14"/>
          <p:cNvSpPr/>
          <p:nvPr/>
        </p:nvSpPr>
        <p:spPr>
          <a:xfrm>
            <a:off x="5500694" y="1285866"/>
            <a:ext cx="64294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928676"/>
            <a:ext cx="692086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.已知220+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÷2=280,求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所代表的数。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2857488" y="1928808"/>
            <a:ext cx="21824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255</Words>
  <Application>Microsoft Office PowerPoint</Application>
  <PresentationFormat>全屏显示(16:9)</PresentationFormat>
  <Paragraphs>73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309</cp:revision>
  <dcterms:created xsi:type="dcterms:W3CDTF">2018-12-06T02:32:00Z</dcterms:created>
  <dcterms:modified xsi:type="dcterms:W3CDTF">2020-12-26T10:55:50Z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